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92" r:id="rId3"/>
    <p:sldId id="257" r:id="rId4"/>
    <p:sldId id="259" r:id="rId5"/>
    <p:sldId id="260" r:id="rId6"/>
    <p:sldId id="262" r:id="rId7"/>
    <p:sldId id="263" r:id="rId8"/>
    <p:sldId id="266" r:id="rId9"/>
    <p:sldId id="267" r:id="rId10"/>
    <p:sldId id="268" r:id="rId11"/>
    <p:sldId id="269" r:id="rId12"/>
    <p:sldId id="293" r:id="rId13"/>
    <p:sldId id="270" r:id="rId14"/>
    <p:sldId id="271" r:id="rId15"/>
    <p:sldId id="280" r:id="rId16"/>
    <p:sldId id="289" r:id="rId17"/>
    <p:sldId id="273" r:id="rId18"/>
    <p:sldId id="281" r:id="rId19"/>
    <p:sldId id="284" r:id="rId20"/>
    <p:sldId id="291" r:id="rId21"/>
    <p:sldId id="274" r:id="rId22"/>
    <p:sldId id="275" r:id="rId23"/>
    <p:sldId id="276" r:id="rId24"/>
    <p:sldId id="277" r:id="rId25"/>
    <p:sldId id="278" r:id="rId26"/>
    <p:sldId id="283" r:id="rId27"/>
    <p:sldId id="290" r:id="rId2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67"/>
    <p:restoredTop sz="94643"/>
  </p:normalViewPr>
  <p:slideViewPr>
    <p:cSldViewPr snapToGrid="0" snapToObjects="1" showGuides="1">
      <p:cViewPr varScale="1">
        <p:scale>
          <a:sx n="115" d="100"/>
          <a:sy n="115" d="100"/>
        </p:scale>
        <p:origin x="616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633FB-EFDF-E547-BADE-1D8DF4E5F20A}" type="datetimeFigureOut">
              <a:rPr lang="sk-SK" smtClean="0"/>
              <a:t>26.7.23</a:t>
            </a:fld>
            <a:endParaRPr lang="sk-S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995E9A-FDCB-7940-8024-7D7D9E72BEF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9139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995E9A-FDCB-7940-8024-7D7D9E72BEF0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56252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1A932-CC6D-D747-B32B-B2ABF8A9E8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23646C-7752-6C40-A4CF-4BEAEC14D2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k-S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E0B2A-0630-FF4A-9604-12EE0C5F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43CB-61F7-C347-8949-B79A336B12C9}" type="datetimeFigureOut">
              <a:rPr lang="sk-SK" smtClean="0"/>
              <a:t>26.7.23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41570-C149-E845-88E3-21E7B9F5B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F3B769-8CDF-8F40-86C4-EDC05A889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805C-A88B-D247-A681-A6ED8EFE7BF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66284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9B536-A961-F843-BA7B-C9AEFD572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C5A08-5687-7C4D-8BCB-6B71FCF36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B0452-13C0-3E44-90B5-EB4EABCC1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43CB-61F7-C347-8949-B79A336B12C9}" type="datetimeFigureOut">
              <a:rPr lang="sk-SK" smtClean="0"/>
              <a:t>26.7.23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4B5E2-52FB-644C-BD37-7AAD5646B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9D38B-34BF-D64A-B1F9-73C251871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805C-A88B-D247-A681-A6ED8EFE7BF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24720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6BD99-72AE-C947-95F1-1B9C6C819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B23D9D-F6E8-BD4E-9D7B-6CA9EE8FD9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CC889-5EB1-8942-964D-1AA040897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43CB-61F7-C347-8949-B79A336B12C9}" type="datetimeFigureOut">
              <a:rPr lang="sk-SK" smtClean="0"/>
              <a:t>26.7.23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054-610E-D24E-A7F5-5520BC037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FF1F1-7E0F-B149-9022-C07824A9A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805C-A88B-D247-A681-A6ED8EFE7BF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53425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DFF0B-3A1A-AC4F-B26E-392225F60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FFEF0-B04A-1C4C-9465-932659BDE0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AD38F0-36B6-BD40-8D75-0B4BBB7EB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E7D9D-1496-144A-A989-B3DC4AD41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43CB-61F7-C347-8949-B79A336B12C9}" type="datetimeFigureOut">
              <a:rPr lang="sk-SK" smtClean="0"/>
              <a:t>26.7.23</a:t>
            </a:fld>
            <a:endParaRPr lang="sk-S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587272-90A4-0A42-AD9A-A277CBB6B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E88081-C64F-0240-9A19-AF588399B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805C-A88B-D247-A681-A6ED8EFE7BF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05646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C2CB1-7FA5-EE49-BC3D-C0E8E83CA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30D44E-FA7E-E945-B4B2-E43B66F322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6EF063-6A89-DC42-98C1-E9DBC7AF40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A6C513-A881-6A4F-BC6C-D052D7E785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B4679C-8880-9E40-BB93-4473DD5807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6A05F-7759-5D4C-A0B5-43FAABE19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43CB-61F7-C347-8949-B79A336B12C9}" type="datetimeFigureOut">
              <a:rPr lang="sk-SK" smtClean="0"/>
              <a:t>26.7.23</a:t>
            </a:fld>
            <a:endParaRPr lang="sk-S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C1F515-83BF-6C4E-9071-53854CFD4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C2FC05-CD8A-CF42-ADFE-2265A54E8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805C-A88B-D247-A681-A6ED8EFE7BF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85350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DFF63-90ED-E54D-9C2E-158E6122E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6B59DC-067A-1B4A-93CE-F51E39701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43CB-61F7-C347-8949-B79A336B12C9}" type="datetimeFigureOut">
              <a:rPr lang="sk-SK" smtClean="0"/>
              <a:t>26.7.23</a:t>
            </a:fld>
            <a:endParaRPr lang="sk-S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332EAB-24EC-204C-92EF-016693C62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67745C-37B9-E048-BCB3-E4CB51702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805C-A88B-D247-A681-A6ED8EFE7BF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64642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5457B5-B8A9-B74B-8F10-060A351AD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43CB-61F7-C347-8949-B79A336B12C9}" type="datetimeFigureOut">
              <a:rPr lang="sk-SK" smtClean="0"/>
              <a:t>26.7.23</a:t>
            </a:fld>
            <a:endParaRPr lang="sk-S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DA0A88-7014-884D-9789-6951C56D5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B4F85-7FCB-9544-AE17-EAA14E847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805C-A88B-D247-A681-A6ED8EFE7BF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9344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6E9B3-FECF-1341-855E-FE51FF925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3EF46-4812-8A42-9C72-B4B2BE213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8573A-539C-604E-9E50-A109A89A7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21D61-EA18-3444-B507-7B4799A49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43CB-61F7-C347-8949-B79A336B12C9}" type="datetimeFigureOut">
              <a:rPr lang="sk-SK" smtClean="0"/>
              <a:t>26.7.23</a:t>
            </a:fld>
            <a:endParaRPr lang="sk-S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27DB01-DA98-6C47-982C-BB3278B89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0E0184-ACAD-144B-BCFB-8AB75CBA9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805C-A88B-D247-A681-A6ED8EFE7BF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6796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DE4-40C5-AD4E-905A-9D1BC6103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BF4313-A10F-4C45-8E65-9BEC7FF112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ACAA5-9004-BE40-A9E5-9944CEA8D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1F9904-8AE3-DA4E-835C-59DF3BB98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43CB-61F7-C347-8949-B79A336B12C9}" type="datetimeFigureOut">
              <a:rPr lang="sk-SK" smtClean="0"/>
              <a:t>26.7.23</a:t>
            </a:fld>
            <a:endParaRPr lang="sk-S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B42399-67C0-2449-865F-B722BBCD5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371285-5A01-C842-A43F-295891D8D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805C-A88B-D247-A681-A6ED8EFE7BF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50850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E46E4-C147-834D-8992-680C0BAEA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6F0023-C98B-C44E-87AB-3BB1BACC13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9D62E-E253-C646-A7BF-6DB87E3CE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43CB-61F7-C347-8949-B79A336B12C9}" type="datetimeFigureOut">
              <a:rPr lang="sk-SK" smtClean="0"/>
              <a:t>26.7.23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A04BB-8C96-7947-999A-BA2DE6AC3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9A422-BD54-BE46-8F7C-4F919D3B1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805C-A88B-D247-A681-A6ED8EFE7BF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56382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193E3B-5F8F-0546-B1DC-DE9B8FD490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CF9BA9-2AB6-C847-A118-C0834BC0C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DEE26-B130-F745-B984-0E66705F1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43CB-61F7-C347-8949-B79A336B12C9}" type="datetimeFigureOut">
              <a:rPr lang="sk-SK" smtClean="0"/>
              <a:t>26.7.23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5C0AD-E197-DB4F-80D5-59854F184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EDA51-8160-5E46-93A4-0B39AA197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5805C-A88B-D247-A681-A6ED8EFE7BF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92923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91C1D8-EFD8-7E4C-83C5-148C18806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EDBC37-7945-A145-BFF9-BF0F7D440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B49BD-72F5-6244-8234-7E747FE746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043CB-61F7-C347-8949-B79A336B12C9}" type="datetimeFigureOut">
              <a:rPr lang="sk-SK" smtClean="0"/>
              <a:t>26.7.23</a:t>
            </a:fld>
            <a:endParaRPr lang="sk-S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33E32-7B4A-A54F-9D9E-CA8D401923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75AC5-794B-B846-A4A3-34BD99B8FE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5805C-A88B-D247-A681-A6ED8EFE7BF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83399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62A91-6A94-DF4A-8718-84EA29C89D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Zoom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C055CD-28B7-E14F-890A-731C87E23F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/>
              <a:t>Pripojenie sa k </a:t>
            </a:r>
            <a:r>
              <a:rPr lang="sk-SK" dirty="0" err="1"/>
              <a:t>meetingu</a:t>
            </a:r>
            <a:endParaRPr lang="sk-SK" dirty="0"/>
          </a:p>
          <a:p>
            <a:r>
              <a:rPr lang="sk-SK" dirty="0"/>
              <a:t>Nastavenie programu</a:t>
            </a:r>
          </a:p>
        </p:txBody>
      </p:sp>
    </p:spTree>
    <p:extLst>
      <p:ext uri="{BB962C8B-B14F-4D97-AF65-F5344CB8AC3E}">
        <p14:creationId xmlns:p14="http://schemas.microsoft.com/office/powerpoint/2010/main" val="2845503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CEB68-AD59-BE49-9657-2491CE194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8215"/>
            <a:ext cx="10515600" cy="5128748"/>
          </a:xfrm>
        </p:spPr>
        <p:txBody>
          <a:bodyPr/>
          <a:lstStyle/>
          <a:p>
            <a:pPr marL="0" indent="0" algn="ctr">
              <a:buNone/>
            </a:pPr>
            <a:r>
              <a:rPr lang="sk-SK" dirty="0"/>
              <a:t>Otvorte aplikáciu, pričom sa vám ako prvá zobrazí plocha s modrým rámikom – JOIN a MEETING:</a:t>
            </a:r>
            <a:br>
              <a:rPr lang="sk-SK" dirty="0"/>
            </a:br>
            <a:endParaRPr lang="sk-SK" dirty="0"/>
          </a:p>
          <a:p>
            <a:pPr algn="ctr"/>
            <a:r>
              <a:rPr lang="sk-SK" dirty="0"/>
              <a:t>kliknite na túto položku a do kolónky </a:t>
            </a:r>
            <a:r>
              <a:rPr lang="sk-SK" dirty="0" err="1"/>
              <a:t>Meeting</a:t>
            </a:r>
            <a:r>
              <a:rPr lang="sk-SK" dirty="0"/>
              <a:t> ID zadajte číslo „miestnosti“, ktoré vám pošle lektor;</a:t>
            </a:r>
          </a:p>
          <a:p>
            <a:pPr algn="ctr"/>
            <a:r>
              <a:rPr lang="sk-SK" dirty="0"/>
              <a:t>v kolónke pod tým vložte vaše meno;</a:t>
            </a:r>
          </a:p>
          <a:p>
            <a:pPr algn="ctr"/>
            <a:r>
              <a:rPr lang="sk-SK" dirty="0"/>
              <a:t>po vyžiadaní zadajte heslo;</a:t>
            </a:r>
          </a:p>
          <a:p>
            <a:pPr algn="ctr"/>
            <a:r>
              <a:rPr lang="sk-SK" dirty="0"/>
              <a:t>potvrďte automatické spustenie videa a audia</a:t>
            </a:r>
          </a:p>
        </p:txBody>
      </p:sp>
    </p:spTree>
    <p:extLst>
      <p:ext uri="{BB962C8B-B14F-4D97-AF65-F5344CB8AC3E}">
        <p14:creationId xmlns:p14="http://schemas.microsoft.com/office/powerpoint/2010/main" val="836542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sz="3200" dirty="0"/>
              <a:t>Spustenie programu pod rôznymi operačnými systémami:</a:t>
            </a:r>
            <a:br>
              <a:rPr lang="sk-SK" sz="3200" dirty="0"/>
            </a:br>
            <a:r>
              <a:rPr lang="sk-SK" sz="3200" dirty="0"/>
              <a:t>      Windows                                       Mac OS X</a:t>
            </a:r>
            <a:br>
              <a:rPr lang="sk-SK" sz="3200" dirty="0"/>
            </a:br>
            <a:r>
              <a:rPr lang="sk-SK" sz="3200" dirty="0"/>
              <a:t>„</a:t>
            </a:r>
            <a:r>
              <a:rPr lang="sk-SK" sz="3200" dirty="0" err="1"/>
              <a:t>Join</a:t>
            </a:r>
            <a:r>
              <a:rPr lang="sk-SK" sz="3200" dirty="0"/>
              <a:t> a </a:t>
            </a:r>
            <a:r>
              <a:rPr lang="sk-SK" sz="3200" dirty="0" err="1"/>
              <a:t>Meeting</a:t>
            </a:r>
            <a:r>
              <a:rPr lang="sk-SK" sz="3200" dirty="0"/>
              <a:t>“                                    „</a:t>
            </a:r>
            <a:r>
              <a:rPr lang="sk-SK" sz="3200" dirty="0" err="1"/>
              <a:t>Join</a:t>
            </a:r>
            <a:r>
              <a:rPr lang="sk-SK" sz="3200" dirty="0"/>
              <a:t>“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A1D9BB-03A8-6B44-8DAA-DE66F6A4C6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935"/>
          <a:stretch/>
        </p:blipFill>
        <p:spPr>
          <a:xfrm>
            <a:off x="1338987" y="1659506"/>
            <a:ext cx="4626915" cy="51984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3E717C7-01F5-C645-9EA6-632236C497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785"/>
          <a:stretch/>
        </p:blipFill>
        <p:spPr>
          <a:xfrm>
            <a:off x="6339468" y="1675097"/>
            <a:ext cx="4640766" cy="5198493"/>
          </a:xfrm>
          <a:prstGeom prst="rect">
            <a:avLst/>
          </a:prstGeo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0127DC7D-F85E-CF4C-A49B-2B98FF9421FE}"/>
              </a:ext>
            </a:extLst>
          </p:cNvPr>
          <p:cNvSpPr/>
          <p:nvPr/>
        </p:nvSpPr>
        <p:spPr>
          <a:xfrm rot="5400000">
            <a:off x="2923245" y="2253234"/>
            <a:ext cx="1458396" cy="302123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E4B531D7-988A-B04E-8CCC-DB7324370659}"/>
              </a:ext>
            </a:extLst>
          </p:cNvPr>
          <p:cNvSpPr/>
          <p:nvPr/>
        </p:nvSpPr>
        <p:spPr>
          <a:xfrm rot="6176374">
            <a:off x="7275595" y="2513232"/>
            <a:ext cx="2167612" cy="302123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54155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dirty="0"/>
              <a:t>Po kliknutí na „</a:t>
            </a:r>
            <a:r>
              <a:rPr lang="sk-SK" dirty="0" err="1"/>
              <a:t>Join</a:t>
            </a:r>
            <a:r>
              <a:rPr lang="sk-SK" dirty="0"/>
              <a:t> </a:t>
            </a:r>
            <a:r>
              <a:rPr lang="sk-SK" dirty="0" err="1"/>
              <a:t>Meeting</a:t>
            </a:r>
            <a:r>
              <a:rPr lang="sk-SK" dirty="0"/>
              <a:t>“</a:t>
            </a:r>
            <a:br>
              <a:rPr lang="sk-SK" dirty="0"/>
            </a:br>
            <a:r>
              <a:rPr lang="sk-SK" dirty="0"/>
              <a:t> Windows                          Mac OS X</a:t>
            </a:r>
            <a:br>
              <a:rPr lang="sk-SK" dirty="0"/>
            </a:br>
            <a:endParaRPr lang="sk-S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F6CDCB-E9AF-B844-A0CA-382467BEC8A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7080" y="1777526"/>
            <a:ext cx="9031954" cy="508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192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...zadajte </a:t>
            </a:r>
            <a:br>
              <a:rPr lang="sk-SK" dirty="0"/>
            </a:br>
            <a:r>
              <a:rPr lang="sk-SK" dirty="0"/>
              <a:t>ID </a:t>
            </a:r>
            <a:r>
              <a:rPr lang="sk-SK" dirty="0" err="1"/>
              <a:t>meetingu</a:t>
            </a:r>
            <a:r>
              <a:rPr lang="sk-SK" dirty="0"/>
              <a:t>, naše meno a klik na „</a:t>
            </a:r>
            <a:r>
              <a:rPr lang="sk-SK" dirty="0" err="1"/>
              <a:t>Join</a:t>
            </a:r>
            <a:r>
              <a:rPr lang="sk-SK" dirty="0"/>
              <a:t>“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65591F-D057-6B4D-B26B-E491865AE16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4239" y="1804230"/>
            <a:ext cx="9303521" cy="523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401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Zadajte heslo (od školiteľa)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05A382-F5A7-264E-9185-5BBBA94BE7D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6430" y="1690688"/>
            <a:ext cx="8859140" cy="498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204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Vľavo dolu označíme</a:t>
            </a:r>
            <a:br>
              <a:rPr lang="sk-SK" dirty="0"/>
            </a:br>
            <a:r>
              <a:rPr lang="sk-SK" dirty="0"/>
              <a:t>„</a:t>
            </a:r>
            <a:r>
              <a:rPr lang="sk-SK" dirty="0" err="1"/>
              <a:t>Always</a:t>
            </a:r>
            <a:r>
              <a:rPr lang="sk-SK" dirty="0"/>
              <a:t> show video ...“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2CD7E8-F12C-1947-A0EA-EE1623E24B9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8063" y="1690688"/>
            <a:ext cx="8995873" cy="506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377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Počkáme, až nás lektor pridá do miestnosti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494EBB-E755-554C-AC18-E741E93041A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1061" y="1744944"/>
            <a:ext cx="9089877" cy="51130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524CAE-E9FF-F848-828A-371BDFD7E4E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103" y="3948156"/>
            <a:ext cx="3275369" cy="254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50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k-SK" sz="3200" dirty="0"/>
              <a:t>Označíme</a:t>
            </a:r>
            <a:br>
              <a:rPr lang="sk-SK" sz="3200" dirty="0"/>
            </a:br>
            <a:r>
              <a:rPr lang="sk-SK" sz="3200" dirty="0"/>
              <a:t>„</a:t>
            </a:r>
            <a:r>
              <a:rPr lang="sk-SK" sz="3200" dirty="0" err="1"/>
              <a:t>Automatically</a:t>
            </a:r>
            <a:r>
              <a:rPr lang="sk-SK" sz="3200" dirty="0"/>
              <a:t> </a:t>
            </a:r>
            <a:r>
              <a:rPr lang="sk-SK" sz="3200" dirty="0" err="1"/>
              <a:t>join</a:t>
            </a:r>
            <a:r>
              <a:rPr lang="sk-SK" sz="3200" dirty="0"/>
              <a:t> audio...“</a:t>
            </a:r>
            <a:br>
              <a:rPr lang="sk-SK" sz="3200" dirty="0"/>
            </a:br>
            <a:r>
              <a:rPr lang="sk-SK" sz="3200" dirty="0"/>
              <a:t>(automatické zapnutie audia)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AFA5A3-F17A-0D40-A752-99E25BC6F64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6052" y="1706447"/>
            <a:ext cx="9218064" cy="5151553"/>
          </a:xfrm>
          <a:prstGeom prst="rect">
            <a:avLst/>
          </a:prstGeom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14267816-BBB9-714A-9A24-E4D086A9A148}"/>
              </a:ext>
            </a:extLst>
          </p:cNvPr>
          <p:cNvSpPr/>
          <p:nvPr/>
        </p:nvSpPr>
        <p:spPr>
          <a:xfrm>
            <a:off x="905856" y="4418176"/>
            <a:ext cx="3572142" cy="1170774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23259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01B1C2-1E25-D446-AA36-167A6526D53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1387" y="1036617"/>
            <a:ext cx="5184754" cy="5821383"/>
          </a:xfrm>
          <a:prstGeom prst="rect">
            <a:avLst/>
          </a:prstGeom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E172F498-5F5D-4348-928E-6FA27B0031AB}"/>
              </a:ext>
            </a:extLst>
          </p:cNvPr>
          <p:cNvSpPr/>
          <p:nvPr/>
        </p:nvSpPr>
        <p:spPr>
          <a:xfrm>
            <a:off x="444383" y="4059253"/>
            <a:ext cx="3572142" cy="1170774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09565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... A sme pripojení...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AA9D26-4AA1-1149-8CCA-B412B28B4F5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1331" y="1690688"/>
            <a:ext cx="9269338" cy="521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134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6F428-F094-D04D-A953-8F2624714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Nastavenie programu: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5373E-E414-6E44-9894-08ADD96F7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sk-SK" dirty="0"/>
              <a:t>vľavo hore ikonka s informáciami o </a:t>
            </a:r>
            <a:r>
              <a:rPr lang="sk-SK" dirty="0" err="1"/>
              <a:t>meetingu</a:t>
            </a:r>
            <a:r>
              <a:rPr lang="sk-SK" dirty="0"/>
              <a:t>;</a:t>
            </a:r>
          </a:p>
          <a:p>
            <a:pPr algn="ctr"/>
            <a:r>
              <a:rPr lang="sk-SK" dirty="0"/>
              <a:t>po jej </a:t>
            </a:r>
            <a:r>
              <a:rPr lang="sk-SK" dirty="0" err="1"/>
              <a:t>rozkliknutí</a:t>
            </a:r>
            <a:r>
              <a:rPr lang="sk-SK" dirty="0"/>
              <a:t> možnosti nastavenia programu;</a:t>
            </a:r>
          </a:p>
          <a:p>
            <a:pPr algn="ctr"/>
            <a:r>
              <a:rPr lang="sk-SK" dirty="0"/>
              <a:t>vľavo dolu nastavenie audia a videa;</a:t>
            </a:r>
          </a:p>
          <a:p>
            <a:pPr algn="ctr"/>
            <a:r>
              <a:rPr lang="sk-SK" dirty="0"/>
              <a:t>dolu v strede spustenie </a:t>
            </a:r>
          </a:p>
          <a:p>
            <a:pPr lvl="1" algn="ctr"/>
            <a:r>
              <a:rPr lang="sk-SK" dirty="0"/>
              <a:t>chatu (Chat);</a:t>
            </a:r>
          </a:p>
          <a:p>
            <a:pPr lvl="1" algn="ctr"/>
            <a:r>
              <a:rPr lang="sk-SK" dirty="0"/>
              <a:t>zobrazenie účastníkov (</a:t>
            </a:r>
            <a:r>
              <a:rPr lang="sk-SK" dirty="0" err="1"/>
              <a:t>Participants</a:t>
            </a:r>
            <a:r>
              <a:rPr lang="sk-SK" dirty="0"/>
              <a:t>);</a:t>
            </a:r>
          </a:p>
          <a:p>
            <a:pPr lvl="1" algn="ctr"/>
            <a:r>
              <a:rPr lang="sk-SK" dirty="0"/>
              <a:t>nahrávanie </a:t>
            </a:r>
            <a:r>
              <a:rPr lang="sk-SK" dirty="0" err="1"/>
              <a:t>meetingu</a:t>
            </a:r>
            <a:r>
              <a:rPr lang="sk-SK" dirty="0"/>
              <a:t> (</a:t>
            </a:r>
            <a:r>
              <a:rPr lang="sk-SK" dirty="0" err="1"/>
              <a:t>Record</a:t>
            </a:r>
            <a:r>
              <a:rPr lang="sk-SK" dirty="0"/>
              <a:t>);</a:t>
            </a:r>
          </a:p>
          <a:p>
            <a:pPr algn="ctr"/>
            <a:r>
              <a:rPr lang="sk-SK" dirty="0"/>
              <a:t>vpravo hore zmena pohľadu na zobrazovanie </a:t>
            </a:r>
            <a:r>
              <a:rPr lang="sk-SK" dirty="0" err="1"/>
              <a:t>meetingu</a:t>
            </a:r>
            <a:r>
              <a:rPr lang="sk-SK" dirty="0"/>
              <a:t> na monitore;</a:t>
            </a:r>
          </a:p>
          <a:p>
            <a:pPr algn="ctr"/>
            <a:r>
              <a:rPr lang="sk-SK" dirty="0"/>
              <a:t>vpravo dole opustenie </a:t>
            </a:r>
            <a:r>
              <a:rPr lang="sk-SK"/>
              <a:t>meetingu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51464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Detaily </a:t>
            </a:r>
            <a:r>
              <a:rPr lang="sk-SK" dirty="0" err="1"/>
              <a:t>meetingu</a:t>
            </a:r>
            <a:r>
              <a:rPr lang="sk-SK" dirty="0"/>
              <a:t>...</a:t>
            </a:r>
            <a:br>
              <a:rPr lang="sk-SK" dirty="0"/>
            </a:br>
            <a:r>
              <a:rPr lang="sk-SK" dirty="0"/>
              <a:t>                            Nastavenie Zoom-u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AFB1B3-91B4-CD48-BEFB-048C9B0067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698" y="1634383"/>
            <a:ext cx="9286430" cy="5223617"/>
          </a:xfrm>
          <a:prstGeom prst="rect">
            <a:avLst/>
          </a:prstGeom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C7856A39-6238-0341-85C5-88C4880D609D}"/>
              </a:ext>
            </a:extLst>
          </p:cNvPr>
          <p:cNvSpPr/>
          <p:nvPr/>
        </p:nvSpPr>
        <p:spPr>
          <a:xfrm rot="8233147">
            <a:off x="2219747" y="1434535"/>
            <a:ext cx="2063651" cy="37765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340FE039-5A48-0B48-B89B-80E640A1A9DC}"/>
              </a:ext>
            </a:extLst>
          </p:cNvPr>
          <p:cNvSpPr/>
          <p:nvPr/>
        </p:nvSpPr>
        <p:spPr>
          <a:xfrm rot="8212044">
            <a:off x="4294063" y="1863941"/>
            <a:ext cx="1614944" cy="37765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691085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Možnosti nastavenia Zoom-u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66A565-B0A2-CC47-82F5-8FFE6A8B034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4149" y="1663671"/>
            <a:ext cx="9243701" cy="519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2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53F489-6171-2744-AD5B-B7F2BA0AE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9112DB-18DD-844E-A829-52D73D4A2CD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030" y="433491"/>
            <a:ext cx="11033940" cy="620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838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277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sk-SK" dirty="0"/>
              <a:t>Ovládanie zvuku</a:t>
            </a:r>
            <a:br>
              <a:rPr lang="sk-SK" dirty="0"/>
            </a:br>
            <a:r>
              <a:rPr lang="sk-SK" dirty="0"/>
              <a:t>- zapnutie/vypnutie klik na ikonu mikrofónu</a:t>
            </a:r>
            <a:br>
              <a:rPr lang="sk-SK" dirty="0"/>
            </a:br>
            <a:r>
              <a:rPr lang="sk-SK" dirty="0"/>
              <a:t>                   - ďalšie nastavenia zvuku – šípka pri mikrofóne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CC3274-F1ED-7140-B6A1-2892BA6357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7817" y="2500713"/>
            <a:ext cx="7457630" cy="4194917"/>
          </a:xfrm>
          <a:prstGeom prst="rect">
            <a:avLst/>
          </a:prstGeo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76961732-5D04-CB48-89EA-1F72D9E3D085}"/>
              </a:ext>
            </a:extLst>
          </p:cNvPr>
          <p:cNvSpPr/>
          <p:nvPr/>
        </p:nvSpPr>
        <p:spPr>
          <a:xfrm rot="4088643">
            <a:off x="1000223" y="3774256"/>
            <a:ext cx="5226561" cy="36401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6854786E-200E-4E4A-931C-5D007DEBF006}"/>
              </a:ext>
            </a:extLst>
          </p:cNvPr>
          <p:cNvSpPr/>
          <p:nvPr/>
        </p:nvSpPr>
        <p:spPr>
          <a:xfrm rot="6301059">
            <a:off x="3276987" y="4207581"/>
            <a:ext cx="4167778" cy="36401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14286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Nastavenia videa</a:t>
            </a:r>
            <a:br>
              <a:rPr lang="sk-SK" dirty="0"/>
            </a:br>
            <a:r>
              <a:rPr lang="sk-SK" dirty="0"/>
              <a:t>(podobne ako zvuk)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C792DA-5B5F-724F-817F-58C0A6BF077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8482" y="1768980"/>
            <a:ext cx="9275035" cy="5217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77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C45E78-9603-7D44-8266-8025571DDF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077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Zmena pozadia za účastníkom</a:t>
            </a:r>
            <a:br>
              <a:rPr lang="sk-SK" dirty="0"/>
            </a:br>
            <a:r>
              <a:rPr lang="sk-SK" dirty="0"/>
              <a:t>(šípka pri kamere / </a:t>
            </a:r>
            <a:r>
              <a:rPr lang="sk-SK" dirty="0" err="1"/>
              <a:t>Blur</a:t>
            </a:r>
            <a:r>
              <a:rPr lang="sk-SK" dirty="0"/>
              <a:t> / </a:t>
            </a:r>
            <a:r>
              <a:rPr lang="sk-SK" dirty="0" err="1"/>
              <a:t>Background</a:t>
            </a:r>
            <a:r>
              <a:rPr lang="sk-SK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51FBA9-34A1-CC42-922E-E46FCA95968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4377" y="1900903"/>
            <a:ext cx="8443245" cy="474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64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Zmena pozadia za účastníkom</a:t>
            </a:r>
            <a:br>
              <a:rPr lang="sk-SK" dirty="0"/>
            </a:br>
            <a:r>
              <a:rPr lang="sk-SK" dirty="0"/>
              <a:t>  - výsledok </a:t>
            </a:r>
            <a:r>
              <a:rPr lang="sk-SK" dirty="0">
                <a:sym typeface="Wingdings" pitchFamily="2" charset="2"/>
              </a:rPr>
              <a:t></a:t>
            </a:r>
            <a:endParaRPr lang="sk-SK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08576F-3F13-B840-80D8-E62092B36F1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8531" y="2079090"/>
            <a:ext cx="8354938" cy="4699653"/>
          </a:xfrm>
          <a:prstGeom prst="rect">
            <a:avLst/>
          </a:prstGeom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40EE7356-6305-5F48-8C2B-34133A88B33E}"/>
              </a:ext>
            </a:extLst>
          </p:cNvPr>
          <p:cNvSpPr/>
          <p:nvPr/>
        </p:nvSpPr>
        <p:spPr>
          <a:xfrm rot="3451782">
            <a:off x="5522509" y="2516371"/>
            <a:ext cx="2589639" cy="36401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81378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Zobrazenie účastníkov po kliknutí na „</a:t>
            </a:r>
            <a:r>
              <a:rPr lang="sk-SK" dirty="0" err="1"/>
              <a:t>Participants</a:t>
            </a:r>
            <a:r>
              <a:rPr lang="sk-SK" dirty="0"/>
              <a:t>“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F8A229-3812-934D-881B-AA1C6AE63DD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44" y="1701681"/>
            <a:ext cx="9166789" cy="5156319"/>
          </a:xfrm>
          <a:prstGeom prst="rect">
            <a:avLst/>
          </a:prstGeom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65450E3F-58DC-AD42-8010-BDCE419CB022}"/>
              </a:ext>
            </a:extLst>
          </p:cNvPr>
          <p:cNvSpPr/>
          <p:nvPr/>
        </p:nvSpPr>
        <p:spPr>
          <a:xfrm rot="1816341">
            <a:off x="7677669" y="1508682"/>
            <a:ext cx="996120" cy="36401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17568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Zapnutie chatu – klik na ikonu dolu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9332E9-5EB5-D04E-A5F0-940B13BAED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557" y="1706488"/>
            <a:ext cx="9158243" cy="515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55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 err="1"/>
              <a:t>Record</a:t>
            </a:r>
            <a:r>
              <a:rPr lang="sk-SK" dirty="0"/>
              <a:t> </a:t>
            </a:r>
            <a:br>
              <a:rPr lang="sk-SK" dirty="0"/>
            </a:br>
            <a:r>
              <a:rPr lang="sk-SK" dirty="0"/>
              <a:t> Nahrávanie </a:t>
            </a:r>
            <a:r>
              <a:rPr lang="sk-SK" dirty="0" err="1"/>
              <a:t>meetingu</a:t>
            </a:r>
            <a:r>
              <a:rPr lang="sk-SK" dirty="0"/>
              <a:t> musí povoliť lektor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C1FD90-CBC8-7E4B-8638-A8CDB5A2240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7618" y="1690688"/>
            <a:ext cx="9016763" cy="507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1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Nastavenie pohľadu na účastníkov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FF480A-16B1-9E41-9E57-1A44A4E20CC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8243" y="1730523"/>
            <a:ext cx="9115514" cy="5127477"/>
          </a:xfrm>
          <a:prstGeom prst="rect">
            <a:avLst/>
          </a:prstGeom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C1748A6B-5198-B44A-B631-1FE80B2AA9D2}"/>
              </a:ext>
            </a:extLst>
          </p:cNvPr>
          <p:cNvSpPr/>
          <p:nvPr/>
        </p:nvSpPr>
        <p:spPr>
          <a:xfrm rot="755378">
            <a:off x="6634897" y="1535352"/>
            <a:ext cx="3811709" cy="164024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62529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Pohľad na účastníkov použitím „</a:t>
            </a:r>
            <a:r>
              <a:rPr lang="sk-SK" dirty="0" err="1"/>
              <a:t>Gallery</a:t>
            </a:r>
            <a:r>
              <a:rPr lang="sk-SK" dirty="0"/>
              <a:t>“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C94F87-A7D7-E14D-97B2-39AE0FE8E26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8063" y="1758296"/>
            <a:ext cx="9218064" cy="518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1481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7B2D5-E174-DB4F-BE56-DFD374AA0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Ukončenie účasti na </a:t>
            </a:r>
            <a:r>
              <a:rPr lang="sk-SK" dirty="0" err="1"/>
              <a:t>meetingu</a:t>
            </a:r>
            <a:endParaRPr lang="sk-SK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1B8186-C908-434E-A38A-DBD30F532B7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0433" y="1766843"/>
            <a:ext cx="8671133" cy="4877512"/>
          </a:xfrm>
          <a:prstGeom prst="rect">
            <a:avLst/>
          </a:prstGeom>
        </p:spPr>
      </p:pic>
      <p:sp>
        <p:nvSpPr>
          <p:cNvPr id="5" name="Right Arrow 4">
            <a:extLst>
              <a:ext uri="{FF2B5EF4-FFF2-40B4-BE49-F238E27FC236}">
                <a16:creationId xmlns:a16="http://schemas.microsoft.com/office/drawing/2014/main" id="{A166E0E1-A826-4D47-8F30-4AED2E8727CE}"/>
              </a:ext>
            </a:extLst>
          </p:cNvPr>
          <p:cNvSpPr/>
          <p:nvPr/>
        </p:nvSpPr>
        <p:spPr>
          <a:xfrm rot="3451782">
            <a:off x="5445348" y="3656944"/>
            <a:ext cx="6022783" cy="364011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02459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F7738-9757-8047-A4DD-474260465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dirty="0"/>
              <a:t>Čo dodať: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90B2D-D2C4-7841-BCE6-32FA1025F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sk-SK" dirty="0"/>
              <a:t>Používame slúchadlá s mikrofónom</a:t>
            </a:r>
          </a:p>
          <a:p>
            <a:pPr algn="ctr"/>
            <a:r>
              <a:rPr lang="sk-SK" dirty="0"/>
              <a:t>Máme zapnutú kameru</a:t>
            </a:r>
          </a:p>
          <a:p>
            <a:pPr algn="ctr"/>
            <a:r>
              <a:rPr lang="sk-SK" dirty="0"/>
              <a:t>Otestujeme si program s niekým blízkym</a:t>
            </a:r>
          </a:p>
          <a:p>
            <a:pPr algn="ctr"/>
            <a:r>
              <a:rPr lang="sk-SK" dirty="0"/>
              <a:t>Ak niečo nevieme, nebojíme sa pýtať</a:t>
            </a:r>
          </a:p>
          <a:p>
            <a:pPr algn="ctr"/>
            <a:r>
              <a:rPr lang="sk-SK" dirty="0"/>
              <a:t>Skúšame, skúšame, ...</a:t>
            </a:r>
            <a:br>
              <a:rPr lang="sk-SK" dirty="0"/>
            </a:br>
            <a:endParaRPr lang="sk-SK" dirty="0"/>
          </a:p>
          <a:p>
            <a:pPr algn="ctr"/>
            <a:r>
              <a:rPr lang="sk-SK" dirty="0">
                <a:sym typeface="Wingdings" pitchFamily="2" charset="2"/>
              </a:rPr>
              <a:t>Želáme vám veľa úspechov v štúdiu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840835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348</Words>
  <Application>Microsoft Macintosh PowerPoint</Application>
  <PresentationFormat>Widescreen</PresentationFormat>
  <Paragraphs>46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Wingdings</vt:lpstr>
      <vt:lpstr>Office Theme</vt:lpstr>
      <vt:lpstr>Zoom</vt:lpstr>
      <vt:lpstr>PowerPoint Presentation</vt:lpstr>
      <vt:lpstr>Spustenie programu pod rôznymi operačnými systémami:       Windows                                       Mac OS X „Join a Meeting“                                    „Join“</vt:lpstr>
      <vt:lpstr>Po kliknutí na „Join Meeting“  Windows                          Mac OS X </vt:lpstr>
      <vt:lpstr>...zadajte  ID meetingu, naše meno a klik na „Join“</vt:lpstr>
      <vt:lpstr>Zadajte heslo (od školiteľa)</vt:lpstr>
      <vt:lpstr>Vľavo dolu označíme „Always show video ...“</vt:lpstr>
      <vt:lpstr>Počkáme, až nás lektor pridá do miestnosti</vt:lpstr>
      <vt:lpstr>Označíme „Automatically join audio...“ (automatické zapnutie audia)</vt:lpstr>
      <vt:lpstr>PowerPoint Presentation</vt:lpstr>
      <vt:lpstr>... A sme pripojení...</vt:lpstr>
      <vt:lpstr>Nastavenie programu: </vt:lpstr>
      <vt:lpstr>Detaily meetingu...                             Nastavenie Zoom-u</vt:lpstr>
      <vt:lpstr>Možnosti nastavenia Zoom-u</vt:lpstr>
      <vt:lpstr>PowerPoint Presentation</vt:lpstr>
      <vt:lpstr>Ovládanie zvuku - zapnutie/vypnutie klik na ikonu mikrofónu                    - ďalšie nastavenia zvuku – šípka pri mikrofóne</vt:lpstr>
      <vt:lpstr>Nastavenia videa (podobne ako zvuk)</vt:lpstr>
      <vt:lpstr>PowerPoint Presentation</vt:lpstr>
      <vt:lpstr>Zmena pozadia za účastníkom (šípka pri kamere / Blur / Background)</vt:lpstr>
      <vt:lpstr>Zmena pozadia za účastníkom   - výsledok </vt:lpstr>
      <vt:lpstr>Zobrazenie účastníkov po kliknutí na „Participants“</vt:lpstr>
      <vt:lpstr>Zapnutie chatu – klik na ikonu dolu</vt:lpstr>
      <vt:lpstr>Record   Nahrávanie meetingu musí povoliť lektor</vt:lpstr>
      <vt:lpstr>Nastavenie pohľadu na účastníkov</vt:lpstr>
      <vt:lpstr>Pohľad na účastníkov použitím „Gallery“</vt:lpstr>
      <vt:lpstr>Ukončenie účasti na meetingu</vt:lpstr>
      <vt:lpstr>Čo dodať: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JD</dc:creator>
  <cp:lastModifiedBy>JD</cp:lastModifiedBy>
  <cp:revision>17</cp:revision>
  <cp:lastPrinted>2023-07-25T20:29:56Z</cp:lastPrinted>
  <dcterms:created xsi:type="dcterms:W3CDTF">2023-07-25T19:12:58Z</dcterms:created>
  <dcterms:modified xsi:type="dcterms:W3CDTF">2023-07-26T09:40:12Z</dcterms:modified>
</cp:coreProperties>
</file>